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578" y="-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6858" y="8071104"/>
            <a:ext cx="1687068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771650" y="5384800"/>
            <a:ext cx="4857750" cy="24384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71650" y="8066716"/>
            <a:ext cx="5029200" cy="914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7150" y="8091599"/>
            <a:ext cx="1543050" cy="9144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564045" y="315385"/>
            <a:ext cx="4400550" cy="48683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000750" y="304800"/>
            <a:ext cx="6286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4900" y="812801"/>
            <a:ext cx="1543050" cy="73554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171950" cy="7355419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14900" y="8331204"/>
            <a:ext cx="1657350" cy="486833"/>
          </a:xfrm>
        </p:spPr>
        <p:txBody>
          <a:bodyPr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1" y="8330944"/>
            <a:ext cx="4180112" cy="486833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4572239" y="0"/>
            <a:ext cx="240030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4606529" y="812800"/>
            <a:ext cx="171450" cy="83312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4606529" y="0"/>
            <a:ext cx="171450" cy="7112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4336654" y="263922"/>
            <a:ext cx="711200" cy="183357"/>
          </a:xfrm>
        </p:spPr>
        <p:txBody>
          <a:bodyPr/>
          <a:lstStyle/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486" y="304800"/>
            <a:ext cx="6115050" cy="1320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9486" y="2133600"/>
            <a:ext cx="6115050" cy="5994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3657601"/>
            <a:ext cx="5342335" cy="2230967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2133600"/>
            <a:ext cx="971550" cy="1320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028700" y="2133600"/>
            <a:ext cx="5829300" cy="1320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5715000" cy="13208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2336800"/>
            <a:ext cx="971550" cy="935568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633676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364067"/>
            <a:ext cx="6115050" cy="115993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60045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457200" y="2336800"/>
            <a:ext cx="2914650" cy="85344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3600450" y="2336800"/>
            <a:ext cx="2914650" cy="85344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8331200"/>
            <a:ext cx="4000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067"/>
            <a:ext cx="6057900" cy="115993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336800"/>
            <a:ext cx="1200150" cy="5791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771650" y="2336800"/>
            <a:ext cx="4800600" cy="5892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0150" y="73152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6858" y="6096000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6858" y="6217920"/>
            <a:ext cx="1097280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159002" y="6205728"/>
            <a:ext cx="5698998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6197600"/>
            <a:ext cx="5486400" cy="9144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085850" y="0"/>
            <a:ext cx="75438" cy="915619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4686300" y="8331201"/>
            <a:ext cx="2000250" cy="486833"/>
          </a:xfrm>
        </p:spPr>
        <p:txBody>
          <a:bodyPr rtlCol="0"/>
          <a:lstStyle/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6222999"/>
            <a:ext cx="1085850" cy="884771"/>
          </a:xfrm>
        </p:spPr>
        <p:txBody>
          <a:bodyPr rtlCol="0"/>
          <a:lstStyle>
            <a:lvl1pPr>
              <a:defRPr sz="2800"/>
            </a:lvl1pPr>
          </a:lstStyle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200150" y="8330942"/>
            <a:ext cx="3429000" cy="486833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091936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115050" cy="1320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9486" y="2133600"/>
            <a:ext cx="6115050" cy="6035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0" y="8331201"/>
            <a:ext cx="200025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25276DB-CC7C-4EFC-BDF6-23E7729C5044}" type="datetimeFigureOut">
              <a:rPr lang="fr-FR" smtClean="0"/>
              <a:pPr/>
              <a:t>03/11/2023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1" y="8330942"/>
            <a:ext cx="4065812" cy="48683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645920"/>
            <a:ext cx="6858000" cy="4267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706880"/>
            <a:ext cx="400050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442912" y="1706880"/>
            <a:ext cx="6415088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696296"/>
            <a:ext cx="400050" cy="32596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28EA2A-80AA-466D-AF01-9CA6F4300EF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Yamashita affiche 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57752"/>
            <a:ext cx="6858000" cy="3085630"/>
          </a:xfrm>
          <a:prstGeom prst="rect">
            <a:avLst/>
          </a:prstGeom>
        </p:spPr>
      </p:pic>
      <p:pic>
        <p:nvPicPr>
          <p:cNvPr id="6" name="Picture 5" descr="LOGO-AKD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870341" cy="1071538"/>
          </a:xfrm>
          <a:prstGeom prst="rect">
            <a:avLst/>
          </a:prstGeom>
        </p:spPr>
      </p:pic>
      <p:pic>
        <p:nvPicPr>
          <p:cNvPr id="21" name="Picture 20" descr="yama 20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428860"/>
            <a:ext cx="6858000" cy="24280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643710" cy="2357422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TAKESHI YAMASHIMA </a:t>
            </a:r>
            <a:r>
              <a:rPr lang="fr-FR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SHihan</a:t>
            </a:r>
            <a:r>
              <a:rPr lang="fr-FR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fr-FR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fr-F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</a:t>
            </a:r>
            <a:r>
              <a:rPr lang="fr-F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   à NOGENT </a:t>
            </a:r>
            <a:r>
              <a:rPr lang="fr-F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sur marne  94</a:t>
            </a:r>
            <a:endParaRPr lang="fr-FR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26" y="8072462"/>
            <a:ext cx="4786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 19 bis rue Paul Bert  Nogent s/m</a:t>
            </a:r>
          </a:p>
          <a:p>
            <a:pPr algn="ctr"/>
            <a:r>
              <a:rPr lang="fr-FR" sz="1600" dirty="0" smtClean="0"/>
              <a:t>   RER A Nogent  ou RER E Nogent/Le Perreux/Nogent</a:t>
            </a:r>
          </a:p>
          <a:p>
            <a:pPr algn="ctr"/>
            <a:r>
              <a:rPr lang="fr-FR" sz="1600" dirty="0" smtClean="0"/>
              <a:t>Bus 114. ou 210   - 06 61 70 19 10  - akdn@free.fr </a:t>
            </a:r>
            <a:endParaRPr lang="fr-FR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857232" y="0"/>
            <a:ext cx="45720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Lundi 15 Janvier 2024 </a:t>
            </a:r>
          </a:p>
          <a:p>
            <a:pPr algn="ctr"/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20h00- 21h30</a:t>
            </a:r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 rot="20498847">
            <a:off x="3567069" y="6968767"/>
            <a:ext cx="3046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Participation libre</a:t>
            </a:r>
            <a:endParaRPr lang="fr-FR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8215338"/>
            <a:ext cx="171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Aïkido Nogent</a:t>
            </a:r>
          </a:p>
          <a:p>
            <a:pPr algn="ctr"/>
            <a:r>
              <a:rPr lang="fr-FR" sz="1600" b="1" dirty="0" smtClean="0"/>
              <a:t>Espace D. Douillet</a:t>
            </a:r>
            <a:endParaRPr lang="fr-FR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000628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 AKDN</a:t>
            </a:r>
          </a:p>
          <a:p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fête ses 50 </a:t>
            </a:r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 !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13" descr="yamashim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0702" y="0"/>
            <a:ext cx="1357300" cy="133853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5645</TotalTime>
  <Words>56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Median</vt:lpstr>
      <vt:lpstr>TAKESHI YAMASHIMA SHihan          à NOGENT sur marne  94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MiCKAEL MARTIN                            A NOGENT S/M</dc:title>
  <dc:creator>A.K.D.N. Aïkido Nogent</dc:creator>
  <cp:lastModifiedBy>A.K.D.N. Aïkido Nogent</cp:lastModifiedBy>
  <cp:revision>17</cp:revision>
  <dcterms:created xsi:type="dcterms:W3CDTF">2022-04-06T10:02:35Z</dcterms:created>
  <dcterms:modified xsi:type="dcterms:W3CDTF">2023-11-07T09:52:57Z</dcterms:modified>
</cp:coreProperties>
</file>