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A562-B12B-41F7-9CE8-62D19F547CAB}" type="datetimeFigureOut">
              <a:rPr lang="fr-FR" smtClean="0"/>
              <a:t>12/04/2022</a:t>
            </a:fld>
            <a:endParaRPr lang="fr-F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C098-A133-48C2-8175-C4B0468046B6}" type="slidenum">
              <a:rPr lang="fr-FR" smtClean="0"/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A562-B12B-41F7-9CE8-62D19F547CAB}" type="datetimeFigureOut">
              <a:rPr lang="fr-FR" smtClean="0"/>
              <a:t>12/04/2022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C098-A133-48C2-8175-C4B0468046B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A562-B12B-41F7-9CE8-62D19F547CAB}" type="datetimeFigureOut">
              <a:rPr lang="fr-FR" smtClean="0"/>
              <a:t>12/04/2022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C098-A133-48C2-8175-C4B0468046B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A562-B12B-41F7-9CE8-62D19F547CAB}" type="datetimeFigureOut">
              <a:rPr lang="fr-FR" smtClean="0"/>
              <a:t>12/04/2022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C098-A133-48C2-8175-C4B0468046B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A562-B12B-41F7-9CE8-62D19F547CAB}" type="datetimeFigureOut">
              <a:rPr lang="fr-FR" smtClean="0"/>
              <a:t>12/04/2022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C098-A133-48C2-8175-C4B0468046B6}" type="slidenum">
              <a:rPr lang="fr-FR" smtClean="0"/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A562-B12B-41F7-9CE8-62D19F547CAB}" type="datetimeFigureOut">
              <a:rPr lang="fr-FR" smtClean="0"/>
              <a:t>12/04/2022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C098-A133-48C2-8175-C4B0468046B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A562-B12B-41F7-9CE8-62D19F547CAB}" type="datetimeFigureOut">
              <a:rPr lang="fr-FR" smtClean="0"/>
              <a:t>12/04/2022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C098-A133-48C2-8175-C4B0468046B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A562-B12B-41F7-9CE8-62D19F547CAB}" type="datetimeFigureOut">
              <a:rPr lang="fr-FR" smtClean="0"/>
              <a:t>12/04/2022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C098-A133-48C2-8175-C4B0468046B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A562-B12B-41F7-9CE8-62D19F547CAB}" type="datetimeFigureOut">
              <a:rPr lang="fr-FR" smtClean="0"/>
              <a:t>12/04/2022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C098-A133-48C2-8175-C4B0468046B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A562-B12B-41F7-9CE8-62D19F547CAB}" type="datetimeFigureOut">
              <a:rPr lang="fr-FR" smtClean="0"/>
              <a:t>12/04/2022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C098-A133-48C2-8175-C4B0468046B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A562-B12B-41F7-9CE8-62D19F547CAB}" type="datetimeFigureOut">
              <a:rPr lang="fr-FR" smtClean="0"/>
              <a:t>12/04/2022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62BC098-A133-48C2-8175-C4B0468046B6}" type="slidenum">
              <a:rPr lang="fr-FR" smtClean="0"/>
              <a:t>‹#›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FCA562-B12B-41F7-9CE8-62D19F547CAB}" type="datetimeFigureOut">
              <a:rPr lang="fr-FR" smtClean="0"/>
              <a:t>12/04/2022</a:t>
            </a:fld>
            <a:endParaRPr lang="fr-F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2BC098-A133-48C2-8175-C4B0468046B6}" type="slidenum">
              <a:rPr lang="fr-FR" smtClean="0"/>
              <a:t>‹#›</a:t>
            </a:fld>
            <a:endParaRPr lang="fr-F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20210726_14085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14545" y="5500702"/>
            <a:ext cx="1528203" cy="1214446"/>
          </a:xfrm>
          <a:prstGeom prst="rect">
            <a:avLst/>
          </a:prstGeom>
        </p:spPr>
      </p:pic>
      <p:pic>
        <p:nvPicPr>
          <p:cNvPr id="19" name="Picture 18" descr="IMG-20210726-WA003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86182" y="5429264"/>
            <a:ext cx="1214446" cy="910835"/>
          </a:xfrm>
          <a:prstGeom prst="rect">
            <a:avLst/>
          </a:prstGeom>
        </p:spPr>
      </p:pic>
      <p:pic>
        <p:nvPicPr>
          <p:cNvPr id="10" name="Picture 9" descr="IMG-20210726-WA0030 - Copie (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93944" y="1142984"/>
            <a:ext cx="3250056" cy="2836544"/>
          </a:xfrm>
          <a:prstGeom prst="rect">
            <a:avLst/>
          </a:prstGeom>
        </p:spPr>
      </p:pic>
      <p:pic>
        <p:nvPicPr>
          <p:cNvPr id="11" name="Picture 10" descr="20210726_14235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214290"/>
            <a:ext cx="5286380" cy="23596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142852"/>
            <a:ext cx="8643998" cy="1143008"/>
          </a:xfrm>
        </p:spPr>
        <p:txBody>
          <a:bodyPr>
            <a:noAutofit/>
          </a:bodyPr>
          <a:lstStyle/>
          <a:p>
            <a:pPr algn="ctr"/>
            <a:r>
              <a:rPr lang="fr-FR" sz="3600" dirty="0" smtClean="0"/>
              <a:t>Cet été, l’ Aïkido Nogent part à la montagne</a:t>
            </a:r>
            <a:br>
              <a:rPr lang="fr-FR" sz="3600" dirty="0" smtClean="0"/>
            </a:br>
            <a:r>
              <a:rPr lang="fr-FR" sz="3600" dirty="0" smtClean="0"/>
              <a:t> VALLOIRE (prés du col du </a:t>
            </a:r>
            <a:r>
              <a:rPr lang="fr-FR" sz="3600" dirty="0" err="1" smtClean="0"/>
              <a:t>galibier</a:t>
            </a:r>
            <a:r>
              <a:rPr lang="fr-FR" sz="3600" dirty="0" smtClean="0"/>
              <a:t>)</a:t>
            </a:r>
            <a:endParaRPr lang="fr-FR" sz="3600" dirty="0"/>
          </a:p>
        </p:txBody>
      </p:sp>
      <p:pic>
        <p:nvPicPr>
          <p:cNvPr id="6" name="Picture 5" descr="20210724_205704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357686" y="2643182"/>
            <a:ext cx="1428760" cy="910038"/>
          </a:xfrm>
          <a:prstGeom prst="rect">
            <a:avLst/>
          </a:prstGeom>
        </p:spPr>
      </p:pic>
      <p:pic>
        <p:nvPicPr>
          <p:cNvPr id="7" name="Picture 6" descr="20210725_120515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071934" y="3571876"/>
            <a:ext cx="1333476" cy="1000107"/>
          </a:xfrm>
          <a:prstGeom prst="rect">
            <a:avLst/>
          </a:prstGeom>
        </p:spPr>
      </p:pic>
      <p:pic>
        <p:nvPicPr>
          <p:cNvPr id="9" name="Picture 8" descr="20210725_224400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857620" y="4643446"/>
            <a:ext cx="1285852" cy="724149"/>
          </a:xfrm>
          <a:prstGeom prst="rect">
            <a:avLst/>
          </a:prstGeom>
        </p:spPr>
      </p:pic>
      <p:pic>
        <p:nvPicPr>
          <p:cNvPr id="12" name="Picture 11" descr="20210729_121457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0" y="2571744"/>
            <a:ext cx="3657095" cy="2857496"/>
          </a:xfrm>
          <a:prstGeom prst="rect">
            <a:avLst/>
          </a:prstGeom>
        </p:spPr>
      </p:pic>
      <p:pic>
        <p:nvPicPr>
          <p:cNvPr id="14" name="Picture 13" descr="20210729_125856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" y="5490552"/>
            <a:ext cx="2143107" cy="1206569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357818" y="3786190"/>
            <a:ext cx="3786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d</a:t>
            </a:r>
            <a:r>
              <a:rPr lang="fr-FR" sz="2400" dirty="0" smtClean="0"/>
              <a:t>u 15 au 23 juillet 2022</a:t>
            </a:r>
            <a:endParaRPr lang="fr-FR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286380" y="4286256"/>
            <a:ext cx="22860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Pension complète et stage d’aïkido inclus : 490€ </a:t>
            </a:r>
          </a:p>
          <a:p>
            <a:r>
              <a:rPr lang="fr-FR" dirty="0" smtClean="0"/>
              <a:t>-L’ AKDN prendra en charge carburant et péage si covoiturage</a:t>
            </a:r>
            <a:endParaRPr lang="fr-FR" dirty="0"/>
          </a:p>
        </p:txBody>
      </p:sp>
      <p:sp>
        <p:nvSpPr>
          <p:cNvPr id="17" name="TextBox 16"/>
          <p:cNvSpPr txBox="1"/>
          <p:nvPr/>
        </p:nvSpPr>
        <p:spPr>
          <a:xfrm>
            <a:off x="3428992" y="6211669"/>
            <a:ext cx="5715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Hôtel le tatami, les granges  73450 VALLOIRE </a:t>
            </a:r>
          </a:p>
          <a:p>
            <a:pPr algn="ctr"/>
            <a:r>
              <a:rPr lang="fr-F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site: letatamivalloire.com  </a:t>
            </a:r>
            <a:endParaRPr lang="fr-F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</TotalTime>
  <Words>50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Cet été, l’ Aïkido Nogent part à la montagne  VALLOIRE (prés du col du galibier)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Aïkido Nogent à la montagne à VALLOIRE (prés du col du galibier)</dc:title>
  <dc:creator>A.K.D.N. Aïkido Nogent</dc:creator>
  <cp:lastModifiedBy>A.K.D.N. Aïkido Nogent</cp:lastModifiedBy>
  <cp:revision>3</cp:revision>
  <dcterms:created xsi:type="dcterms:W3CDTF">2022-04-12T16:00:00Z</dcterms:created>
  <dcterms:modified xsi:type="dcterms:W3CDTF">2022-04-12T16:46:19Z</dcterms:modified>
</cp:coreProperties>
</file>